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6" r:id="rId2"/>
    <p:sldId id="409" r:id="rId3"/>
    <p:sldId id="410" r:id="rId4"/>
    <p:sldId id="412" r:id="rId5"/>
    <p:sldId id="413" r:id="rId6"/>
    <p:sldId id="427" r:id="rId7"/>
    <p:sldId id="415" r:id="rId8"/>
    <p:sldId id="416" r:id="rId9"/>
    <p:sldId id="417" r:id="rId10"/>
    <p:sldId id="419" r:id="rId11"/>
    <p:sldId id="420" r:id="rId12"/>
    <p:sldId id="426" r:id="rId13"/>
    <p:sldId id="429" r:id="rId14"/>
    <p:sldId id="424" r:id="rId15"/>
    <p:sldId id="421" r:id="rId16"/>
    <p:sldId id="414" r:id="rId17"/>
    <p:sldId id="432" r:id="rId18"/>
    <p:sldId id="430" r:id="rId19"/>
    <p:sldId id="422" r:id="rId20"/>
    <p:sldId id="428" r:id="rId21"/>
    <p:sldId id="431" r:id="rId22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86" autoAdjust="0"/>
    <p:restoredTop sz="81278" autoAdjust="0"/>
  </p:normalViewPr>
  <p:slideViewPr>
    <p:cSldViewPr snapToGrid="0" snapToObjects="1">
      <p:cViewPr>
        <p:scale>
          <a:sx n="80" d="100"/>
          <a:sy n="80" d="100"/>
        </p:scale>
        <p:origin x="1896" y="480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43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5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6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4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5.wdp"/><Relationship Id="rId1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microsoft.com/office/2007/relationships/hdphoto" Target="../media/hdphoto6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5.png"/><Relationship Id="rId10" Type="http://schemas.openxmlformats.org/officeDocument/2006/relationships/image" Target="../media/image66.png"/><Relationship Id="rId19" Type="http://schemas.openxmlformats.org/officeDocument/2006/relationships/image" Target="../media/image7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2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11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D, E </a:t>
                </a:r>
                <a:r>
                  <a:rPr lang="en-US" sz="2000" dirty="0"/>
                  <a:t>are the singular values and eigenvectors computed from the covariance matrix of </a:t>
                </a:r>
                <a:r>
                  <a:rPr lang="en-US" sz="2000" b="1" dirty="0"/>
                  <a:t>X 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2000"/>
                        </m:ctrlPr>
                      </m:d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endParaRPr lang="de-DE" sz="2000" b="1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  <a:blipFill>
                <a:blip r:embed="rId7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3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27271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2019],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40332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82785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28370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6871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54217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8963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792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ACE7C6-4D3C-804F-AD91-C48F79A9EEDA}"/>
              </a:ext>
            </a:extLst>
          </p:cNvPr>
          <p:cNvSpPr txBox="1"/>
          <p:nvPr/>
        </p:nvSpPr>
        <p:spPr>
          <a:xfrm>
            <a:off x="410817" y="2186608"/>
            <a:ext cx="1208433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􏰳{</a:t>
            </a:r>
            <a:r>
              <a:rPr lang="de-DE" dirty="0" err="1"/>
              <a:t>xxH</a:t>
            </a:r>
            <a:r>
              <a:rPr lang="de-DE" dirty="0"/>
              <a:t>} − 􏰳{x}􏰳{x}H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</a:t>
            </a:r>
            <a:endParaRPr lang="de-DE" dirty="0"/>
          </a:p>
          <a:p>
            <a:r>
              <a:rPr lang="de-DE" dirty="0" err="1"/>
              <a:t>lants</a:t>
            </a:r>
            <a:r>
              <a:rPr lang="de-DE" dirty="0"/>
              <a:t>. The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cumulants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 t</a:t>
            </a:r>
          </a:p>
          <a:p>
            <a:r>
              <a:rPr lang="de-DE" dirty="0"/>
              <a:t>o 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variable x </a:t>
            </a:r>
            <a:r>
              <a:rPr lang="de-DE" dirty="0" err="1"/>
              <a:t>is</a:t>
            </a:r>
            <a:r>
              <a:rPr lang="de-DE" dirty="0"/>
              <a:t> normal.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8D3DE3-1D8E-D741-9B55-A4556156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411459"/>
            <a:ext cx="8763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Basic Math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E0FB1F-4DD5-0C41-8399-EE7B1F26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3" y="2491289"/>
            <a:ext cx="7264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2008</Words>
  <Application>Microsoft Macintosh PowerPoint</Application>
  <PresentationFormat>A3-Papier (297 x 420 mm)</PresentationFormat>
  <Paragraphs>221</Paragraphs>
  <Slides>21</Slides>
  <Notes>10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Literature Chapter 1</vt:lpstr>
      <vt:lpstr>Back Up I:  Alternative Interpretation of ICA</vt:lpstr>
      <vt:lpstr>Back Up II: Notes on peculiarities of ICA</vt:lpstr>
      <vt:lpstr>Notes On ICA Assumptions</vt:lpstr>
      <vt:lpstr>Notes On ICA Basic Math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1268</cp:revision>
  <cp:lastPrinted>2021-02-13T22:05:07Z</cp:lastPrinted>
  <dcterms:created xsi:type="dcterms:W3CDTF">2021-02-13T22:05:07Z</dcterms:created>
  <dcterms:modified xsi:type="dcterms:W3CDTF">2021-02-18T00:02:21Z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